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Economica-italic.fntdata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21" Type="http://schemas.openxmlformats.org/officeDocument/2006/relationships/customXml" Target="../customXml/item2.xml"/><Relationship Id="rId12" Type="http://schemas.openxmlformats.org/officeDocument/2006/relationships/slide" Target="slides/slide7.xml"/><Relationship Id="rId17" Type="http://schemas.openxmlformats.org/officeDocument/2006/relationships/font" Target="fonts/Economica-bold.fntdata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16" Type="http://schemas.openxmlformats.org/officeDocument/2006/relationships/font" Target="fonts/Economica-regular.fntdata"/><Relationship Id="rId20" Type="http://schemas.openxmlformats.org/officeDocument/2006/relationships/customXml" Target="../customXml/item1.xml"/><Relationship Id="rId11" Type="http://schemas.openxmlformats.org/officeDocument/2006/relationships/slide" Target="slides/slide6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font" Target="fonts/Economica-bold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500e4d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b500e4d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b500e4de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b500e4de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b500e4d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b500e4d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b500e4d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b500e4d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b500e4de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b500e4de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b500e4de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b500e4de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b500e4de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b500e4de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b500e4de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b500e4de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b500e4de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b500e4de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b500e4de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b500e4de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jpg"/><Relationship Id="rId4" Type="http://schemas.openxmlformats.org/officeDocument/2006/relationships/image" Target="../media/image4.jpg"/><Relationship Id="rId5" Type="http://schemas.openxmlformats.org/officeDocument/2006/relationships/image" Target="../media/image1.jpg"/><Relationship Id="rId6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Relationship Id="rId4" Type="http://schemas.openxmlformats.org/officeDocument/2006/relationships/image" Target="../media/image6.jpg"/><Relationship Id="rId5" Type="http://schemas.openxmlformats.org/officeDocument/2006/relationships/image" Target="../media/image13.jpg"/><Relationship Id="rId6" Type="http://schemas.openxmlformats.org/officeDocument/2006/relationships/image" Target="../media/image17.jpg"/><Relationship Id="rId7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29.png"/><Relationship Id="rId13" Type="http://schemas.openxmlformats.org/officeDocument/2006/relationships/image" Target="../media/image15.jp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9" Type="http://schemas.openxmlformats.org/officeDocument/2006/relationships/image" Target="../media/image10.jpg"/><Relationship Id="rId15" Type="http://schemas.openxmlformats.org/officeDocument/2006/relationships/image" Target="../media/image18.jpg"/><Relationship Id="rId14" Type="http://schemas.openxmlformats.org/officeDocument/2006/relationships/image" Target="../media/image30.png"/><Relationship Id="rId16" Type="http://schemas.openxmlformats.org/officeDocument/2006/relationships/image" Target="../media/image21.jpg"/><Relationship Id="rId5" Type="http://schemas.openxmlformats.org/officeDocument/2006/relationships/image" Target="../media/image20.jpg"/><Relationship Id="rId6" Type="http://schemas.openxmlformats.org/officeDocument/2006/relationships/image" Target="../media/image5.jpg"/><Relationship Id="rId7" Type="http://schemas.openxmlformats.org/officeDocument/2006/relationships/image" Target="../media/image2.jpg"/><Relationship Id="rId8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Relationship Id="rId5" Type="http://schemas.openxmlformats.org/officeDocument/2006/relationships/image" Target="../media/image24.jpg"/><Relationship Id="rId6" Type="http://schemas.openxmlformats.org/officeDocument/2006/relationships/image" Target="../media/image46.jp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32.png"/><Relationship Id="rId5" Type="http://schemas.openxmlformats.org/officeDocument/2006/relationships/image" Target="../media/image40.jpg"/><Relationship Id="rId6" Type="http://schemas.openxmlformats.org/officeDocument/2006/relationships/image" Target="../media/image27.png"/><Relationship Id="rId7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49.png"/><Relationship Id="rId6" Type="http://schemas.openxmlformats.org/officeDocument/2006/relationships/image" Target="../media/image3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jpg"/><Relationship Id="rId4" Type="http://schemas.openxmlformats.org/officeDocument/2006/relationships/image" Target="../media/image28.jpg"/><Relationship Id="rId5" Type="http://schemas.openxmlformats.org/officeDocument/2006/relationships/image" Target="../media/image50.jpg"/><Relationship Id="rId6" Type="http://schemas.openxmlformats.org/officeDocument/2006/relationships/image" Target="../media/image26.jpg"/><Relationship Id="rId7" Type="http://schemas.openxmlformats.org/officeDocument/2006/relationships/image" Target="../media/image37.jpg"/><Relationship Id="rId8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294200" y="1941825"/>
            <a:ext cx="31155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Art bible </a:t>
            </a:r>
            <a:endParaRPr sz="7200"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650" y="396775"/>
            <a:ext cx="4572000" cy="4197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Concept art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49" y="1774667"/>
            <a:ext cx="4603149" cy="334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771" y="0"/>
            <a:ext cx="2708650" cy="2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070" y="0"/>
            <a:ext cx="1788800" cy="339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5277" y="0"/>
            <a:ext cx="2125225" cy="29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5199" y="2873400"/>
            <a:ext cx="1788801" cy="22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8675" y="2615325"/>
            <a:ext cx="3116525" cy="252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071500" y="1191000"/>
            <a:ext cx="3600600" cy="16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Moodboard</a:t>
            </a:r>
            <a:r>
              <a:rPr lang="en" sz="7200"/>
              <a:t> </a:t>
            </a:r>
            <a:endParaRPr sz="72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878" y="2357025"/>
            <a:ext cx="5740250" cy="26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7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Houses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643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High pitched Roof (gabled roofs)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Pointed Arches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grouped colonettes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Heavy Stonework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Bay Windows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Lots of height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Gable Windows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00"/>
              <a:buChar char="●"/>
            </a:pPr>
            <a:r>
              <a:rPr lang="en" sz="1000"/>
              <a:t>Roof tiles </a:t>
            </a:r>
            <a:endParaRPr sz="10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285" y="2571750"/>
            <a:ext cx="3656367" cy="250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5220" r="-5220" t="0"/>
          <a:stretch/>
        </p:blipFill>
        <p:spPr>
          <a:xfrm>
            <a:off x="6533624" y="1883425"/>
            <a:ext cx="2897874" cy="326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4678" y="-2"/>
            <a:ext cx="4649323" cy="286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34000"/>
            <a:ext cx="331783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Tombstones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2980200"/>
            <a:ext cx="85206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254" y="0"/>
            <a:ext cx="3750868" cy="282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527" y="0"/>
            <a:ext cx="2838474" cy="19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4121" y="1803823"/>
            <a:ext cx="1519882" cy="87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2400" y="2540407"/>
            <a:ext cx="5041601" cy="260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" y="2322150"/>
            <a:ext cx="4102400" cy="282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3543302"/>
            <a:ext cx="1204763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663" y="3539176"/>
            <a:ext cx="1204775" cy="160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5321" y="3543295"/>
            <a:ext cx="1204775" cy="160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3575" y="58975"/>
            <a:ext cx="963438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8172" y="1188700"/>
            <a:ext cx="2793900" cy="26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575" y="572700"/>
            <a:ext cx="1792536" cy="26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1352" y="2268800"/>
            <a:ext cx="2262225" cy="12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6075" y="2571738"/>
            <a:ext cx="3077577" cy="26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" y="2137254"/>
            <a:ext cx="2262225" cy="1696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5394335" y="0"/>
            <a:ext cx="1888376" cy="202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21868" y="0"/>
            <a:ext cx="1974507" cy="32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48900" y="1386650"/>
            <a:ext cx="2204200" cy="22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09337" y="58965"/>
            <a:ext cx="1591749" cy="246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50404" y="3543296"/>
            <a:ext cx="2793898" cy="1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character (npc)</a:t>
            </a:r>
            <a:endParaRPr sz="2700"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151750" y="689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Stone brick work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High bell tower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Gabled roof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Roof tiles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Arche windows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Arche door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Offset bell tower Open Bell area</a:t>
            </a:r>
            <a:endParaRPr sz="1200"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-5059" l="-1090" r="1090" t="5060"/>
          <a:stretch/>
        </p:blipFill>
        <p:spPr>
          <a:xfrm>
            <a:off x="956125" y="2351475"/>
            <a:ext cx="4662176" cy="3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791" y="0"/>
            <a:ext cx="4971218" cy="37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9802" y="3620973"/>
            <a:ext cx="1928825" cy="15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8625" y="3304675"/>
            <a:ext cx="2215376" cy="183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406825"/>
            <a:ext cx="2044850" cy="179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7450" y="11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church</a:t>
            </a:r>
            <a:endParaRPr>
              <a:solidFill>
                <a:srgbClr val="CC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5" y="2866750"/>
            <a:ext cx="4047574" cy="22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078674" cy="30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427" y="0"/>
            <a:ext cx="3794574" cy="22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7400" y="2525750"/>
            <a:ext cx="2040075" cy="261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8675" y="1591775"/>
            <a:ext cx="3065325" cy="355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type="title"/>
          </p:nvPr>
        </p:nvSpPr>
        <p:spPr>
          <a:xfrm>
            <a:off x="49825" y="10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World border</a:t>
            </a:r>
            <a:r>
              <a:rPr lang="en"/>
              <a:t> 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52475"/>
            <a:ext cx="370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Foggy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Overrun by plants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Dark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6179725" y="661800"/>
            <a:ext cx="296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Cobble Roads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Iron Street Lamps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Dark and Moist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Ambient light from buildings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Foggy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 sz="1200"/>
              <a:t>Empty</a:t>
            </a:r>
            <a:endParaRPr sz="1200"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36374" cy="2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3475" y="2233750"/>
            <a:ext cx="5195955" cy="2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8092" y="2794550"/>
            <a:ext cx="4175907" cy="23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7625" y="-1"/>
            <a:ext cx="3331376" cy="29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type="title"/>
          </p:nvPr>
        </p:nvSpPr>
        <p:spPr>
          <a:xfrm>
            <a:off x="6732375" y="89100"/>
            <a:ext cx="241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town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Texture guide/ style guide (stylised)</a:t>
            </a:r>
            <a:endParaRPr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Stone road ways 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Roof tiles  	    house stone work 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25" y="1498758"/>
            <a:ext cx="1505476" cy="99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3037438"/>
            <a:ext cx="1505476" cy="112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602" y="3037451"/>
            <a:ext cx="1693682" cy="11291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5044350" y="1159150"/>
            <a:ext cx="4014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Stylized art is a form that has moved away from natural forms and shapes. ... Therefore, the art appears similar to the natural state while also looking more dramatic or abstract.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9825" y="2159288"/>
            <a:ext cx="2244451" cy="140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4343" y="2156525"/>
            <a:ext cx="1505476" cy="191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0850" y="3478875"/>
            <a:ext cx="2635651" cy="148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2307000" y="1505225"/>
            <a:ext cx="24129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texture will be based lots of 1850 stone work with bits of iron parts scattered around the map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DB9614F009594C8CC58DBAE7F91018" ma:contentTypeVersion="8" ma:contentTypeDescription="Create a new document." ma:contentTypeScope="" ma:versionID="ed2f543d363db8fd0559ada9b936d56d">
  <xsd:schema xmlns:xsd="http://www.w3.org/2001/XMLSchema" xmlns:xs="http://www.w3.org/2001/XMLSchema" xmlns:p="http://schemas.microsoft.com/office/2006/metadata/properties" xmlns:ns2="182c733d-4a31-41fc-8af8-93b325a01535" targetNamespace="http://schemas.microsoft.com/office/2006/metadata/properties" ma:root="true" ma:fieldsID="abc49f21838f07c021afcd6409dc7b79" ns2:_="">
    <xsd:import namespace="182c733d-4a31-41fc-8af8-93b325a015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c733d-4a31-41fc-8af8-93b325a015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281A58-88B6-4CA2-A58E-AECEA034E563}"/>
</file>

<file path=customXml/itemProps2.xml><?xml version="1.0" encoding="utf-8"?>
<ds:datastoreItem xmlns:ds="http://schemas.openxmlformats.org/officeDocument/2006/customXml" ds:itemID="{803C043D-F526-468C-8BFB-7B6C39E9AFFC}"/>
</file>

<file path=customXml/itemProps3.xml><?xml version="1.0" encoding="utf-8"?>
<ds:datastoreItem xmlns:ds="http://schemas.openxmlformats.org/officeDocument/2006/customXml" ds:itemID="{2F58D652-8008-48F7-B8DD-1BFBFF06941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0x0101004EDB9614F009594C8CC58DBAE7F91018</vt:lpwstr>
  </property>
</Properties>
</file>